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930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475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23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984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874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598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951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329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199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81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956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C91B-3DB4-462A-833F-9A80B9C6A914}" type="datetimeFigureOut">
              <a:rPr lang="sk-SK" smtClean="0"/>
              <a:t>8. 10. 2024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781B-9AE5-4FC9-A0BF-8091EB0A0E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45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8357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Širokouhlá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Demeter</dc:creator>
  <cp:lastModifiedBy>Peter Demeter</cp:lastModifiedBy>
  <cp:revision>1</cp:revision>
  <dcterms:created xsi:type="dcterms:W3CDTF">2024-10-08T08:17:24Z</dcterms:created>
  <dcterms:modified xsi:type="dcterms:W3CDTF">2024-10-08T08:17:53Z</dcterms:modified>
</cp:coreProperties>
</file>