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BC91B-3DB4-462A-833F-9A80B9C6A914}" type="datetimeFigureOut">
              <a:rPr lang="sk-SK" smtClean="0"/>
              <a:t>8. 10. 2024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C781B-9AE5-4FC9-A0BF-8091EB0A0E6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49308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BC91B-3DB4-462A-833F-9A80B9C6A914}" type="datetimeFigureOut">
              <a:rPr lang="sk-SK" smtClean="0"/>
              <a:t>8. 10. 2024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C781B-9AE5-4FC9-A0BF-8091EB0A0E6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84758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BC91B-3DB4-462A-833F-9A80B9C6A914}" type="datetimeFigureOut">
              <a:rPr lang="sk-SK" smtClean="0"/>
              <a:t>8. 10. 2024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C781B-9AE5-4FC9-A0BF-8091EB0A0E6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7235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BC91B-3DB4-462A-833F-9A80B9C6A914}" type="datetimeFigureOut">
              <a:rPr lang="sk-SK" smtClean="0"/>
              <a:t>8. 10. 2024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C781B-9AE5-4FC9-A0BF-8091EB0A0E6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9849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BC91B-3DB4-462A-833F-9A80B9C6A914}" type="datetimeFigureOut">
              <a:rPr lang="sk-SK" smtClean="0"/>
              <a:t>8. 10. 2024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C781B-9AE5-4FC9-A0BF-8091EB0A0E6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38745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BC91B-3DB4-462A-833F-9A80B9C6A914}" type="datetimeFigureOut">
              <a:rPr lang="sk-SK" smtClean="0"/>
              <a:t>8. 10. 2024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C781B-9AE5-4FC9-A0BF-8091EB0A0E6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25984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BC91B-3DB4-462A-833F-9A80B9C6A914}" type="datetimeFigureOut">
              <a:rPr lang="sk-SK" smtClean="0"/>
              <a:t>8. 10. 2024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C781B-9AE5-4FC9-A0BF-8091EB0A0E6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59519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BC91B-3DB4-462A-833F-9A80B9C6A914}" type="datetimeFigureOut">
              <a:rPr lang="sk-SK" smtClean="0"/>
              <a:t>8. 10. 2024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C781B-9AE5-4FC9-A0BF-8091EB0A0E6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23295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BC91B-3DB4-462A-833F-9A80B9C6A914}" type="datetimeFigureOut">
              <a:rPr lang="sk-SK" smtClean="0"/>
              <a:t>8. 10. 2024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C781B-9AE5-4FC9-A0BF-8091EB0A0E6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31995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BC91B-3DB4-462A-833F-9A80B9C6A914}" type="datetimeFigureOut">
              <a:rPr lang="sk-SK" smtClean="0"/>
              <a:t>8. 10. 2024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C781B-9AE5-4FC9-A0BF-8091EB0A0E6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8819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BC91B-3DB4-462A-833F-9A80B9C6A914}" type="datetimeFigureOut">
              <a:rPr lang="sk-SK" smtClean="0"/>
              <a:t>8. 10. 2024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C781B-9AE5-4FC9-A0BF-8091EB0A0E6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9566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BC91B-3DB4-462A-833F-9A80B9C6A914}" type="datetimeFigureOut">
              <a:rPr lang="sk-SK" smtClean="0"/>
              <a:t>8. 10. 2024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C781B-9AE5-4FC9-A0BF-8091EB0A0E6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445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28357391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Širokouhlá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Motív Office</vt:lpstr>
      <vt:lpstr>Prezentácia programu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Peter Demeter</dc:creator>
  <cp:lastModifiedBy>Peter Demeter</cp:lastModifiedBy>
  <cp:revision>1</cp:revision>
  <dcterms:created xsi:type="dcterms:W3CDTF">2024-10-08T08:17:24Z</dcterms:created>
  <dcterms:modified xsi:type="dcterms:W3CDTF">2024-10-08T08:17:53Z</dcterms:modified>
</cp:coreProperties>
</file>